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30.06.2011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А. С. Грибоедов </a:t>
            </a:r>
            <a:br>
              <a:rPr lang="ru-RU" dirty="0" smtClean="0"/>
            </a:br>
            <a:r>
              <a:rPr lang="ru-RU" dirty="0" smtClean="0"/>
              <a:t>«Горе от ума»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к ЕГЭ по литературе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43042" y="0"/>
            <a:ext cx="5357818" cy="192880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 кому из персонажей комедии обращена реплика Фамусова:</a:t>
            </a:r>
          </a:p>
          <a:p>
            <a:pPr lvl="1">
              <a:buNone/>
            </a:pPr>
            <a:r>
              <a:rPr lang="ru-RU" dirty="0" smtClean="0">
                <a:effectLst/>
              </a:rPr>
              <a:t>Друг! Нельзя ли для прогулок</a:t>
            </a:r>
          </a:p>
          <a:p>
            <a:pPr lvl="1">
              <a:buNone/>
            </a:pPr>
            <a:r>
              <a:rPr lang="ru-RU" dirty="0" smtClean="0">
                <a:effectLst/>
              </a:rPr>
              <a:t>Подальше выбрать закоулок?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572000" y="385762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Молчалину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Содержимое 6" descr="1 действи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3761232" cy="36576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71934" y="214290"/>
            <a:ext cx="4857752" cy="192880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Кто из героев комедии </a:t>
            </a:r>
            <a:r>
              <a:rPr lang="ru-RU" sz="2400" dirty="0" err="1" smtClean="0">
                <a:effectLst/>
              </a:rPr>
              <a:t>Грибоедова</a:t>
            </a:r>
            <a:r>
              <a:rPr lang="ru-RU" sz="2400" dirty="0" smtClean="0">
                <a:effectLst/>
              </a:rPr>
              <a:t> «Горе от ума» является первоисточником слуха о сумасшествии Чацкого?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572000" y="385762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Софья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гост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3292339" cy="442915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На бал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410547" cy="300037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6248" y="0"/>
            <a:ext cx="4857752" cy="3000396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Какой герой комедии </a:t>
            </a:r>
            <a:r>
              <a:rPr lang="ru-RU" sz="2400" dirty="0" err="1" smtClean="0">
                <a:effectLst/>
              </a:rPr>
              <a:t>Грибоедова</a:t>
            </a:r>
            <a:r>
              <a:rPr lang="ru-RU" sz="2400" dirty="0" smtClean="0">
                <a:effectLst/>
              </a:rPr>
              <a:t> «Горе от ума» высказывает сомнение в сумасшествии Чацкого, говоря: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Ну, все, так верить поневоле,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А мне сомнительно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2285984" y="385762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Горич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857752" cy="342900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В одном из своих писем Грибоедов писал: «…В моей комедии 25 глупцов на одного здравомыслящего человека, и этот человек разумеется в </a:t>
            </a:r>
            <a:r>
              <a:rPr lang="ru-RU" sz="2400" dirty="0" err="1" smtClean="0">
                <a:effectLst/>
              </a:rPr>
              <a:t>противуречии</a:t>
            </a:r>
            <a:r>
              <a:rPr lang="ru-RU" sz="2400" dirty="0" smtClean="0">
                <a:effectLst/>
              </a:rPr>
              <a:t> с обществом, его окружающим…» О ком из персонажей комедии идёт речь?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428625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Чацкий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Содержимое 6" descr="Мильон терзаний Кардовский.gif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5264971" y="214290"/>
            <a:ext cx="3593289" cy="400052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715008" cy="342900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На упрёк какого героя комедии «вы слишком откровенны» Софья отвечает: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Откуда скрытность почерпнуть!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Готова я была в окошко к вам прыгнуть.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Да что мне до кого? До них? До всей </a:t>
            </a:r>
            <a:r>
              <a:rPr lang="ru-RU" sz="2000" dirty="0" err="1" smtClean="0">
                <a:effectLst/>
              </a:rPr>
              <a:t>вселенны</a:t>
            </a:r>
            <a:r>
              <a:rPr lang="ru-RU" sz="2000" dirty="0" smtClean="0">
                <a:effectLst/>
              </a:rPr>
              <a:t>?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Смешно? – пусть шутят их; досадно? – пусть бранят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428625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Молчалин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Софья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0764" y="2036762"/>
            <a:ext cx="2633472" cy="3657600"/>
          </a:xfrm>
        </p:spPr>
      </p:pic>
      <p:sp>
        <p:nvSpPr>
          <p:cNvPr id="11" name="Рамка 10"/>
          <p:cNvSpPr/>
          <p:nvPr/>
        </p:nvSpPr>
        <p:spPr>
          <a:xfrm>
            <a:off x="5286380" y="1857364"/>
            <a:ext cx="2928958" cy="392909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Софья и Чацкий Стебунов и Александров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8282" y="1600200"/>
            <a:ext cx="2718435" cy="453072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715008" cy="1428736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 кому обращена реплика Чацкого: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Помилуйте, мы с вами не </a:t>
            </a:r>
            <a:r>
              <a:rPr lang="ru-RU" sz="2400" dirty="0" err="1" smtClean="0">
                <a:effectLst/>
              </a:rPr>
              <a:t>робяты</a:t>
            </a:r>
            <a:r>
              <a:rPr lang="ru-RU" sz="2400" dirty="0" smtClean="0">
                <a:effectLst/>
              </a:rPr>
              <a:t>,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Зачем же мнения чужие только святы?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428625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Молчалин</a:t>
            </a:r>
            <a:endParaRPr lang="ru-RU" sz="2400" b="1" dirty="0"/>
          </a:p>
        </p:txBody>
      </p:sp>
      <p:sp>
        <p:nvSpPr>
          <p:cNvPr id="11" name="Рамка 10"/>
          <p:cNvSpPr/>
          <p:nvPr/>
        </p:nvSpPr>
        <p:spPr>
          <a:xfrm>
            <a:off x="5286380" y="1428736"/>
            <a:ext cx="2928958" cy="4857784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000108"/>
            <a:ext cx="3214678" cy="264318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Кто из героев комедии называет себя «членом тайного собранья»?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428625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Репетилов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репетилов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4240" y="285728"/>
            <a:ext cx="3375446" cy="450059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000108"/>
            <a:ext cx="3571900" cy="264318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В бланк ответа впишите термин, обозначающий тип развёрнутого высказывания 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428625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монолог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Содержимое 6" descr="Чацкий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500042"/>
            <a:ext cx="3024259" cy="45307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3143248"/>
            <a:ext cx="4000528" cy="335756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Как в литературоведении классифицируют (по тематическому принцип) тип конфликта пьесы «Горе от ума», связанный с сюжетной линией Софья – Молчалин – Чацкий?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643438" y="350043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любовный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Молчалин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1422" y="357166"/>
            <a:ext cx="2008837" cy="2714644"/>
          </a:xfrm>
        </p:spPr>
      </p:pic>
      <p:pic>
        <p:nvPicPr>
          <p:cNvPr id="11" name="Рисунок 10" descr="Соф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1" y="357166"/>
            <a:ext cx="1990739" cy="2714644"/>
          </a:xfrm>
          <a:prstGeom prst="rect">
            <a:avLst/>
          </a:prstGeom>
        </p:spPr>
      </p:pic>
      <p:pic>
        <p:nvPicPr>
          <p:cNvPr id="12" name="Рисунок 11" descr="Чацкий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046" y="357166"/>
            <a:ext cx="1959068" cy="271464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Тугоуховск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290"/>
            <a:ext cx="3358896" cy="36576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3143248"/>
            <a:ext cx="4000528" cy="335756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Софья, Фамусов, Чацкий – главные герои комедии. А как в литературоведении называют таких персонажей, как Лиза, Репетилов, князья </a:t>
            </a:r>
            <a:r>
              <a:rPr lang="ru-RU" sz="2400" dirty="0" err="1" smtClean="0">
                <a:effectLst/>
              </a:rPr>
              <a:t>Тугоуховские</a:t>
            </a:r>
            <a:r>
              <a:rPr lang="ru-RU" sz="2400" dirty="0" smtClean="0">
                <a:effectLst/>
              </a:rPr>
              <a:t>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286248" y="4357694"/>
            <a:ext cx="485775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второстепенные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4" name="Содержимое 13" descr="Лиз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7950" y="214290"/>
            <a:ext cx="2554224" cy="36576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57224" y="1500174"/>
            <a:ext cx="3400420" cy="282893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Как А. С. Грибоедов определил жанр своей пьесы «Горе от ума»?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14348" y="357166"/>
            <a:ext cx="3571900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комедия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Грибоедов (2)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5643570" y="500042"/>
            <a:ext cx="2899664" cy="45307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1785926"/>
            <a:ext cx="4000528" cy="335756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По совокупности художественных признаков пьесу </a:t>
            </a:r>
            <a:r>
              <a:rPr lang="ru-RU" sz="2400" dirty="0" err="1" smtClean="0">
                <a:effectLst/>
              </a:rPr>
              <a:t>Грибоедова</a:t>
            </a:r>
            <a:r>
              <a:rPr lang="ru-RU" sz="2400" dirty="0" smtClean="0">
                <a:effectLst/>
              </a:rPr>
              <a:t> «Горе от ума» следует отнести к литературе романтизма, классицизма, модернизма или реализма?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285720" y="500042"/>
            <a:ext cx="485775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реализма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Финал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285728"/>
            <a:ext cx="3358006" cy="45307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000528" cy="392909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Укажите название литературного направления 18 века, традицию которого продолжил А. С. Грибоедов, наделяя некоторых героев своей реалистической пьесы «говорящими» фамилиями?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0" y="4500570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классицизм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1" name="Рисунок 10" descr="Скалозуб и Фамус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28"/>
            <a:ext cx="4120330" cy="451955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00528" cy="285752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 какому средству иносказательной выразительности прибегает Фамусов, уподобляя гроб ларчику, «где ни стать, ни сесть»?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00034" y="4000504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метафора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6" name="Рисунок 5" descr="Фамусов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57165"/>
            <a:ext cx="3569976" cy="481345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00528" cy="178595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Укажите термин, которым обозначают устаревшие слова «кафтан», «ключ» (знак отличия)?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57158" y="3000372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Архаизм (историзм)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Рисунок 7" descr="каф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85728"/>
            <a:ext cx="2529891" cy="34341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ключ камергер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3182"/>
            <a:ext cx="1680550" cy="2500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00528" cy="350046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Фамусов, раздосадованный желанием Чацкого говорить только о Софье, восклицает: «Пять тысяч раз твердит одно и то же!» Как называется этот приём?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00034" y="4429132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гипербола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1" name="Рисунок 10" descr="Фамусов и Чацкий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500042"/>
            <a:ext cx="2977095" cy="414338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00528" cy="2928958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Укажите название рода литературы, к которому принадлежит пьеса </a:t>
            </a:r>
            <a:r>
              <a:rPr lang="ru-RU" dirty="0" err="1" smtClean="0">
                <a:effectLst/>
              </a:rPr>
              <a:t>Грибоедова</a:t>
            </a:r>
            <a:r>
              <a:rPr lang="ru-RU" dirty="0" smtClean="0">
                <a:effectLst/>
              </a:rPr>
              <a:t> «Горе от ума»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00034" y="4429132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драма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6" name="Рисунок 5" descr="горе от ума первая стра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28604"/>
            <a:ext cx="3358913" cy="374784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00528" cy="3786214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Кому из героев принадлежат афоризмы: «В мои лета не должно сметь свои суждения иметь», «Частенько там мы покровительство находим, где не метим», «В чинах мы небольших»?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00034" y="4429132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Молчалину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Рисунок 7" descr="молчалин 5.jpg"/>
          <p:cNvPicPr>
            <a:picLocks noChangeAspect="1"/>
          </p:cNvPicPr>
          <p:nvPr/>
        </p:nvPicPr>
        <p:blipFill>
          <a:blip r:embed="rId2"/>
          <a:srcRect b="17215"/>
          <a:stretch>
            <a:fillRect/>
          </a:stretch>
        </p:blipFill>
        <p:spPr>
          <a:xfrm>
            <a:off x="5500694" y="357166"/>
            <a:ext cx="3048000" cy="478634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86314" y="357166"/>
            <a:ext cx="4000528" cy="242889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Укажите термин, которым в литературе обозначают авторские пояснения в тексте пьесы: «Целует руку», «Уходит».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572000" y="3500438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ремарки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2786082" cy="433069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3929066"/>
            <a:ext cx="4000528" cy="242889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Как называют созвучие концов стихотворных строк: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А кем из них я доро</a:t>
            </a:r>
            <a:r>
              <a:rPr lang="ru-RU" sz="2400" u="sng" dirty="0" smtClean="0">
                <a:effectLst/>
              </a:rPr>
              <a:t>жу</a:t>
            </a:r>
            <a:r>
              <a:rPr lang="ru-RU" sz="2400" dirty="0" smtClean="0">
                <a:effectLst/>
              </a:rPr>
              <a:t>?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Хочу – люблю, хочу – ска</a:t>
            </a:r>
            <a:r>
              <a:rPr lang="ru-RU" sz="2400" u="sng" dirty="0" smtClean="0">
                <a:effectLst/>
              </a:rPr>
              <a:t>жу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572000" y="4143380"/>
            <a:ext cx="4357686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рифма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Рисунок 6" descr="памятник фрагмент.bmp"/>
          <p:cNvPicPr>
            <a:picLocks noChangeAspect="1"/>
          </p:cNvPicPr>
          <p:nvPr/>
        </p:nvPicPr>
        <p:blipFill>
          <a:blip r:embed="rId2"/>
          <a:srcRect l="3711" t="28991"/>
          <a:stretch>
            <a:fillRect/>
          </a:stretch>
        </p:blipFill>
        <p:spPr>
          <a:xfrm>
            <a:off x="3214678" y="285728"/>
            <a:ext cx="5560166" cy="332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28932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Все по-разному реагировали на падение Молчалина с лошади. Укажите автора реплики: «Взглянуть, как треснулся он, грудью или в бок?»</a:t>
            </a:r>
            <a:endParaRPr lang="ru-RU" sz="2400" dirty="0">
              <a:effectLst/>
            </a:endParaRPr>
          </a:p>
        </p:txBody>
      </p:sp>
      <p:pic>
        <p:nvPicPr>
          <p:cNvPr id="7" name="Содержимое 6" descr="геро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428604"/>
            <a:ext cx="3113536" cy="4479908"/>
          </a:xfrm>
        </p:spPr>
      </p:pic>
      <p:sp>
        <p:nvSpPr>
          <p:cNvPr id="9" name="Лента лицом вниз 8"/>
          <p:cNvSpPr/>
          <p:nvPr/>
        </p:nvSpPr>
        <p:spPr>
          <a:xfrm>
            <a:off x="714348" y="357166"/>
            <a:ext cx="3571900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Скалозуб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72056" cy="3114684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000" dirty="0" smtClean="0">
                <a:effectLst/>
              </a:rPr>
              <a:t>К какому герою комедии </a:t>
            </a:r>
            <a:r>
              <a:rPr lang="ru-RU" sz="2000" dirty="0" err="1" smtClean="0">
                <a:effectLst/>
              </a:rPr>
              <a:t>Грибоедова</a:t>
            </a:r>
            <a:r>
              <a:rPr lang="ru-RU" sz="2000" dirty="0" smtClean="0">
                <a:effectLst/>
              </a:rPr>
              <a:t> «Горе от ума» в сцене разъезда гостей с бала обращается Скалозуб, говоря: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«Избавь. Учёностью меня не обморочишь,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Скликай других, а если хочешь,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Я </a:t>
            </a:r>
            <a:r>
              <a:rPr lang="ru-RU" sz="1600" dirty="0" err="1" smtClean="0">
                <a:effectLst/>
              </a:rPr>
              <a:t>князь-Григорию</a:t>
            </a:r>
            <a:r>
              <a:rPr lang="ru-RU" sz="1600" dirty="0" smtClean="0">
                <a:effectLst/>
              </a:rPr>
              <a:t> и вам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Фельдфебеля в </a:t>
            </a:r>
            <a:r>
              <a:rPr lang="ru-RU" sz="1600" dirty="0" err="1" smtClean="0">
                <a:effectLst/>
              </a:rPr>
              <a:t>Вольтеры</a:t>
            </a:r>
            <a:r>
              <a:rPr lang="ru-RU" sz="1600" dirty="0" smtClean="0">
                <a:effectLst/>
              </a:rPr>
              <a:t> дам.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Он в три шеренги вас построит,</a:t>
            </a:r>
          </a:p>
          <a:p>
            <a:pPr lvl="1">
              <a:buNone/>
            </a:pPr>
            <a:r>
              <a:rPr lang="ru-RU" sz="1600" dirty="0" smtClean="0">
                <a:effectLst/>
              </a:rPr>
              <a:t>А пикните, так мигом успокоит»?</a:t>
            </a:r>
            <a:endParaRPr lang="ru-RU" sz="16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14348" y="35716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Репетилов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скалозу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84" y="285728"/>
            <a:ext cx="3088444" cy="45307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29114" cy="3114684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Кто из героев комедии А. С. </a:t>
            </a:r>
            <a:r>
              <a:rPr lang="ru-RU" dirty="0" err="1" smtClean="0">
                <a:effectLst/>
              </a:rPr>
              <a:t>Грибоедова</a:t>
            </a:r>
            <a:r>
              <a:rPr lang="ru-RU" dirty="0" smtClean="0">
                <a:effectLst/>
              </a:rPr>
              <a:t> «Горе от ума» так отзывается о Чацком: «Унизить рад, кольнуть; завистлив, горд и зол!»?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714348" y="35716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Софья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Содержимое 6" descr="Чацкий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7412" y="928670"/>
            <a:ext cx="2938602" cy="4071966"/>
          </a:xfrm>
        </p:spPr>
      </p:pic>
      <p:sp>
        <p:nvSpPr>
          <p:cNvPr id="11" name="Половина рамки 10"/>
          <p:cNvSpPr/>
          <p:nvPr/>
        </p:nvSpPr>
        <p:spPr>
          <a:xfrm rot="10800000">
            <a:off x="7429520" y="3143248"/>
            <a:ext cx="1143008" cy="200026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герои грибоедова памятн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85728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614866" cy="4043378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Укажите героев комедии </a:t>
            </a:r>
            <a:r>
              <a:rPr lang="ru-RU" sz="2400" dirty="0" err="1" smtClean="0">
                <a:effectLst/>
              </a:rPr>
              <a:t>Грибоедова</a:t>
            </a:r>
            <a:r>
              <a:rPr lang="ru-RU" sz="2400" dirty="0" smtClean="0">
                <a:effectLst/>
              </a:rPr>
              <a:t> «Горе от ума», которые участвуют в следующем диалоге:</a:t>
            </a:r>
          </a:p>
          <a:p>
            <a:pPr lvl="1">
              <a:buFontTx/>
              <a:buChar char="-"/>
            </a:pPr>
            <a:r>
              <a:rPr lang="ru-RU" sz="2000" dirty="0" smtClean="0">
                <a:effectLst/>
              </a:rPr>
              <a:t>…Сказал бы я, во-первых, не блажи,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     Именьем, брат, не управляй оплошно, </a:t>
            </a:r>
          </a:p>
          <a:p>
            <a:pPr lvl="1">
              <a:buNone/>
            </a:pPr>
            <a:r>
              <a:rPr lang="ru-RU" sz="2000" dirty="0" smtClean="0">
                <a:effectLst/>
              </a:rPr>
              <a:t>     А главное, </a:t>
            </a:r>
            <a:r>
              <a:rPr lang="ru-RU" sz="2000" dirty="0" err="1" smtClean="0">
                <a:effectLst/>
              </a:rPr>
              <a:t>поди-тка</a:t>
            </a:r>
            <a:r>
              <a:rPr lang="ru-RU" sz="2000" dirty="0" smtClean="0">
                <a:effectLst/>
              </a:rPr>
              <a:t> послужи.</a:t>
            </a:r>
          </a:p>
          <a:p>
            <a:pPr lvl="1">
              <a:buFontTx/>
              <a:buChar char="-"/>
            </a:pPr>
            <a:r>
              <a:rPr lang="ru-RU" sz="2000" dirty="0" smtClean="0">
                <a:effectLst/>
              </a:rPr>
              <a:t>- …Служить бы рад, прислуживаться тошно.</a:t>
            </a:r>
            <a:endParaRPr lang="ru-RU" sz="20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2786050" y="4500570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Фамусов, Чацкий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614866" cy="2143116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Определите героя комедии </a:t>
            </a:r>
            <a:r>
              <a:rPr lang="ru-RU" sz="2400" dirty="0" err="1" smtClean="0">
                <a:effectLst/>
              </a:rPr>
              <a:t>Грибоедова</a:t>
            </a:r>
            <a:r>
              <a:rPr lang="ru-RU" sz="2400" dirty="0" smtClean="0">
                <a:effectLst/>
              </a:rPr>
              <a:t> «Горе от ума» по характеристикам, данным ему другими персонажами произведения:</a:t>
            </a:r>
            <a:endParaRPr lang="ru-RU" sz="20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929158" y="350043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Скалозуб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11" name="Содержимое 4"/>
          <p:cNvSpPr txBox="1">
            <a:spLocks/>
          </p:cNvSpPr>
          <p:nvPr/>
        </p:nvSpPr>
        <p:spPr bwMode="auto">
          <a:xfrm>
            <a:off x="0" y="2428868"/>
            <a:ext cx="4614866" cy="164307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Известный человек, солидный,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000" kern="0" dirty="0" smtClean="0"/>
              <a:t>И знаков тьму отличья нахватал;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 летам и чин завидный,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000" kern="0" dirty="0" smtClean="0"/>
              <a:t>Не </a:t>
            </a:r>
            <a:r>
              <a:rPr lang="ru-RU" sz="2000" kern="0" dirty="0" err="1" smtClean="0"/>
              <a:t>нынче-завтра</a:t>
            </a:r>
            <a:r>
              <a:rPr lang="ru-RU" sz="2000" kern="0" dirty="0" smtClean="0"/>
              <a:t> генерал.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 bwMode="auto">
          <a:xfrm>
            <a:off x="0" y="4357694"/>
            <a:ext cx="4614866" cy="92869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Хрипун,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удавленик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фагот,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000" kern="0" dirty="0" smtClean="0"/>
              <a:t>Созвездие манёвров и мазурки…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Содержимое 13" descr="Фамусов и Чацки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0"/>
            <a:ext cx="4038600" cy="331032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614866" cy="2143116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 кому обращена реплика Фамусова: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«Вы повели себя исправно</a:t>
            </a:r>
          </a:p>
          <a:p>
            <a:pPr>
              <a:buNone/>
            </a:pPr>
            <a:r>
              <a:rPr lang="ru-RU" sz="2400" dirty="0" smtClean="0">
                <a:effectLst/>
              </a:rPr>
              <a:t>Давно полковники, а служите недавно»?</a:t>
            </a:r>
            <a:endParaRPr lang="ru-RU" sz="2000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214282" y="2857496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Скалозубу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7" name="Содержимое 6" descr="Фамусов и Скалозу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0"/>
            <a:ext cx="4038600" cy="3071179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43042" y="0"/>
            <a:ext cx="5357818" cy="2357430"/>
          </a:xfr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effectLst/>
              </a:rPr>
              <a:t>Кто из действующих лиц комедии так отзывается о книгах:</a:t>
            </a:r>
          </a:p>
          <a:p>
            <a:pPr lvl="1">
              <a:buNone/>
            </a:pPr>
            <a:r>
              <a:rPr lang="ru-RU" dirty="0" smtClean="0">
                <a:effectLst/>
              </a:rPr>
              <a:t>И в чтенье </a:t>
            </a:r>
            <a:r>
              <a:rPr lang="ru-RU" dirty="0" err="1" smtClean="0">
                <a:effectLst/>
              </a:rPr>
              <a:t>прок-от</a:t>
            </a:r>
            <a:r>
              <a:rPr lang="ru-RU" dirty="0" smtClean="0">
                <a:effectLst/>
              </a:rPr>
              <a:t> не велик:</a:t>
            </a:r>
          </a:p>
          <a:p>
            <a:pPr lvl="1">
              <a:buNone/>
            </a:pPr>
            <a:r>
              <a:rPr lang="ru-RU" dirty="0" smtClean="0">
                <a:effectLst/>
              </a:rPr>
              <a:t>Ей сна нет от французских книг,</a:t>
            </a:r>
          </a:p>
          <a:p>
            <a:pPr lvl="1">
              <a:buNone/>
            </a:pPr>
            <a:r>
              <a:rPr lang="ru-RU" dirty="0" smtClean="0">
                <a:effectLst/>
              </a:rPr>
              <a:t>А мне от русских больно спится?</a:t>
            </a:r>
            <a:endParaRPr lang="ru-RU" dirty="0">
              <a:effectLst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572000" y="3857628"/>
            <a:ext cx="4214842" cy="928694"/>
          </a:xfrm>
          <a:prstGeom prst="ribbon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Фамусов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500826" y="5643578"/>
            <a:ext cx="228601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857496"/>
            <a:ext cx="3669792" cy="36576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Занавес">
  <a:themeElements>
    <a:clrScheme name="Занавес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Васнецов Богатыри</Template>
  <TotalTime>92</TotalTime>
  <Words>830</Words>
  <PresentationFormat>Экран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Занавес</vt:lpstr>
      <vt:lpstr>А. С. Грибоедов  «Горе от ума»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Грибоедов  «Горе от ума»</dc:title>
  <dc:creator>Инна</dc:creator>
  <cp:lastModifiedBy>1</cp:lastModifiedBy>
  <cp:revision>11</cp:revision>
  <dcterms:created xsi:type="dcterms:W3CDTF">2011-06-30T07:23:11Z</dcterms:created>
  <dcterms:modified xsi:type="dcterms:W3CDTF">2011-06-30T09:05:41Z</dcterms:modified>
</cp:coreProperties>
</file>